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950075" cy="923607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0" autoAdjust="0"/>
    <p:restoredTop sz="93594" autoAdjust="0"/>
  </p:normalViewPr>
  <p:slideViewPr>
    <p:cSldViewPr snapToGrid="0">
      <p:cViewPr varScale="1">
        <p:scale>
          <a:sx n="106" d="100"/>
          <a:sy n="106" d="100"/>
        </p:scale>
        <p:origin x="8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A35C7-B015-4468-8E9C-2A91FFDC056E}" type="datetimeFigureOut">
              <a:rPr lang="es-CO" smtClean="0"/>
              <a:t>29/12/2024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95325" y="4445000"/>
            <a:ext cx="5559425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9F5D26-B719-4205-A8E4-3BFCC23161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41869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9F5D26-B719-4205-A8E4-3BFCC23161F8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6517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2F6C5F-0008-4F5F-82C8-0C7233ADED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0A05DB1-2665-41EA-B69A-0D2DD71E20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C1F9D8-F0B4-4858-98E1-7331A0479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540B-B177-464D-A109-46CD595DAEBA}" type="datetimeFigureOut">
              <a:rPr lang="es-ES" smtClean="0"/>
              <a:t>29/12/2024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2F067F-61AA-46BF-9341-97F63625D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A73B73-7A7D-4F9E-8523-6BF28CFC8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57A6-FAAC-4C07-9909-63EB6A7959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2260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528FBF-F946-403D-B467-3BE05E64B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E5082D0-CE29-47E5-B360-25AFDD0C7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EB50FB-4BE2-4C55-8C8B-C8681F63E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540B-B177-464D-A109-46CD595DAEBA}" type="datetimeFigureOut">
              <a:rPr lang="es-ES" smtClean="0"/>
              <a:t>29/12/2024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59E798-028E-424D-A12F-C4425F10A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68F0D1-1ED4-478B-BA08-C23C776CB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57A6-FAAC-4C07-9909-63EB6A7959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4436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648CA90-392F-4731-AB63-1F006DF2BB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9B31B56-24F0-4A79-B370-4A87DD3508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BC9897-25D5-4A14-A322-EBC9CAF13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540B-B177-464D-A109-46CD595DAEBA}" type="datetimeFigureOut">
              <a:rPr lang="es-ES" smtClean="0"/>
              <a:t>29/12/2024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4175F5-6155-4347-AA3C-B31EDBF0D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E003E1-1E88-45A6-A666-A75F75273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57A6-FAAC-4C07-9909-63EB6A7959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9334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1B227D-2B0C-4DDD-8B39-EF541DA0B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5EAE59-4D2A-4EE0-B0FD-68688B67F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08425F-2E55-4711-85DD-80010688B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540B-B177-464D-A109-46CD595DAEBA}" type="datetimeFigureOut">
              <a:rPr lang="es-ES" smtClean="0"/>
              <a:t>29/12/2024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66595A-0DA7-42CA-94B0-0C259B421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CAA054-EF27-4C27-821A-5F6156EE8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57A6-FAAC-4C07-9909-63EB6A7959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0795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E05ADE-9A65-4A58-AEB9-31F77BD0A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66F57AB-DCB7-460E-ADBD-8D251762E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415EED-E3A1-4BD2-A750-172D30041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540B-B177-464D-A109-46CD595DAEBA}" type="datetimeFigureOut">
              <a:rPr lang="es-ES" smtClean="0"/>
              <a:t>29/12/2024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579262-559E-43C5-BF35-9704BADF6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AA67C7-4C1E-4D3D-9DB7-1C93B06F8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57A6-FAAC-4C07-9909-63EB6A7959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4577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A1301E-82FE-4244-8B09-B64371F20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7A63F9-C6A3-4878-B513-7083ECB37B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D2F1E47-F719-44CE-88BF-CD09D268AB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DF1090E-B6F8-4A06-8FEA-F7052BB9F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540B-B177-464D-A109-46CD595DAEBA}" type="datetimeFigureOut">
              <a:rPr lang="es-ES" smtClean="0"/>
              <a:t>29/12/2024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2E1262-A626-4DF5-8FFD-D59A6E32A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863586-9354-4A6F-941E-754A8D8EE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57A6-FAAC-4C07-9909-63EB6A7959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231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3E9AB5-6CB2-4191-BDDB-CC4546D3F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7FC3AB9-DA50-40F3-952F-3158A97B0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AAF0E77-269C-40CE-9232-298CA34E67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17AAD01-F0E8-4FE4-BBCE-A4A33BB0EE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BCE6B5C-0B65-4046-B8F4-9130B20615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07E0516-D004-4A27-8158-B3518A926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540B-B177-464D-A109-46CD595DAEBA}" type="datetimeFigureOut">
              <a:rPr lang="es-ES" smtClean="0"/>
              <a:t>29/12/2024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BDFF3FA-BEEE-493A-BD67-6879A9B08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F0CE04A-8ABE-436B-B2D7-92605BDCD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57A6-FAAC-4C07-9909-63EB6A7959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7657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9092A3-6D46-4BEF-A7DB-561FC0CBD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7C1CADD-9DA9-4FA2-BFF2-F56EDDA11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540B-B177-464D-A109-46CD595DAEBA}" type="datetimeFigureOut">
              <a:rPr lang="es-ES" smtClean="0"/>
              <a:t>29/12/2024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C94F095-9C4E-44A9-9DF2-07F4A5E21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16A0DA-C290-42C9-BBD4-4AB224D6C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57A6-FAAC-4C07-9909-63EB6A7959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9183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1CAC2AF-BA36-4D4E-A1F3-04EA582B9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540B-B177-464D-A109-46CD595DAEBA}" type="datetimeFigureOut">
              <a:rPr lang="es-ES" smtClean="0"/>
              <a:t>29/12/2024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A8A349B-5CC1-4D32-B24C-28D9B5772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199DE18-A1A3-442C-A7FA-B92E58DDD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57A6-FAAC-4C07-9909-63EB6A7959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586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5C936E-7DFF-4C58-BD7A-3DE1698B5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C9F571-2858-4525-A108-65DFA2D29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893B8D-5124-4026-B465-28F14D8B7A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DF82D9-3256-408D-809D-A0FD1F3AD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540B-B177-464D-A109-46CD595DAEBA}" type="datetimeFigureOut">
              <a:rPr lang="es-ES" smtClean="0"/>
              <a:t>29/12/2024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C4ECCE-A1BC-4609-B3CA-3DCAE66D4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C5317C0-2684-4C69-9442-48859930D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57A6-FAAC-4C07-9909-63EB6A7959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291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A01435-0CB9-4CCA-A115-B7CBAE825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8C37403-E401-4E77-8E24-4A13EA26D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D9811C4-F835-4A3C-8EA4-D375B7EF57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1D6387-0C23-4061-949B-5E7E2358A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540B-B177-464D-A109-46CD595DAEBA}" type="datetimeFigureOut">
              <a:rPr lang="es-ES" smtClean="0"/>
              <a:t>29/12/2024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D76F0C-E5F7-4898-A94D-E647324EA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2C64FF6-CE1B-4B5F-BEF4-CCB117DEC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57A6-FAAC-4C07-9909-63EB6A7959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7093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BE007B3-3CC8-4D7E-B3CC-29FE16D2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F20F0E6-D27C-4D87-A652-95D9AA787D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BC25E3-73F7-48E8-97B4-768346980E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4540B-B177-464D-A109-46CD595DAEBA}" type="datetimeFigureOut">
              <a:rPr lang="es-ES" smtClean="0"/>
              <a:t>29/12/2024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9E463F-EEF1-4F14-8F5B-1B50A6A9BA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1AC04A-1924-43F3-8984-6F7E0E26C6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E57A6-FAAC-4C07-9909-63EB6A7959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5292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9EC778E-E039-45BA-B3B2-24A94D387791}"/>
              </a:ext>
            </a:extLst>
          </p:cNvPr>
          <p:cNvSpPr/>
          <p:nvPr/>
        </p:nvSpPr>
        <p:spPr>
          <a:xfrm>
            <a:off x="6203313" y="93547"/>
            <a:ext cx="57610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es-PA" sz="2400" b="1" kern="0" dirty="0">
                <a:effectLst>
                  <a:outerShdw blurRad="114300" dist="76200" dir="5400000" algn="tl" rotWithShape="0">
                    <a:schemeClr val="bg1">
                      <a:alpha val="40000"/>
                    </a:schemeClr>
                  </a:outerShdw>
                </a:effectLst>
                <a:latin typeface="Arial Black" panose="020B0604020202020204" pitchFamily="34" charset="0"/>
                <a:ea typeface="Arial Black" charset="0"/>
                <a:cs typeface="Arial Black" panose="020B0604020202020204" pitchFamily="34" charset="0"/>
              </a:rPr>
              <a:t>SITUACIÓN FLUJO MIGRATORIO</a:t>
            </a:r>
          </a:p>
          <a:p>
            <a:pPr lvl="0" algn="ctr">
              <a:defRPr/>
            </a:pPr>
            <a:r>
              <a:rPr lang="es-PA" sz="1200" kern="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ACTUALIZADO AL 29 DE DICIEMBRE 2024  -  22:04P.M.</a:t>
            </a:r>
            <a:endParaRPr lang="es-MX" sz="1200" spc="300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910E266-E1AA-4736-AC3F-A0508CDD1B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33345"/>
            <a:ext cx="12192000" cy="569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364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9EC778E-E039-45BA-B3B2-24A94D387791}"/>
              </a:ext>
            </a:extLst>
          </p:cNvPr>
          <p:cNvSpPr/>
          <p:nvPr/>
        </p:nvSpPr>
        <p:spPr>
          <a:xfrm>
            <a:off x="5999967" y="93547"/>
            <a:ext cx="6116133" cy="807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es-PA" b="1" kern="0" dirty="0">
                <a:effectLst>
                  <a:outerShdw blurRad="114300" dist="76200" dir="5400000" algn="tl" rotWithShape="0">
                    <a:schemeClr val="bg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Arial Black" charset="0"/>
                <a:cs typeface="Arial Black" panose="020B0604020202020204" pitchFamily="34" charset="0"/>
              </a:rPr>
              <a:t>SITUACIÓN </a:t>
            </a:r>
            <a:r>
              <a:rPr lang="es-PA" kern="0" dirty="0">
                <a:latin typeface="Arial Black" panose="020B0A04020102020204" pitchFamily="34" charset="0"/>
                <a:ea typeface="Arial" charset="0"/>
                <a:cs typeface="Arial" panose="020B0604020202020204" pitchFamily="34" charset="0"/>
              </a:rPr>
              <a:t>ACTUALIZADO </a:t>
            </a:r>
            <a:r>
              <a:rPr lang="es-PA" b="1" kern="0" dirty="0">
                <a:effectLst>
                  <a:outerShdw blurRad="114300" dist="76200" dir="5400000" algn="tl" rotWithShape="0">
                    <a:schemeClr val="bg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Arial Black" charset="0"/>
                <a:cs typeface="Arial Black" panose="020B0604020202020204" pitchFamily="34" charset="0"/>
              </a:rPr>
              <a:t>FLUJO MIGRATORIO</a:t>
            </a:r>
          </a:p>
          <a:p>
            <a:pPr lvl="0" algn="ctr">
              <a:defRPr/>
            </a:pPr>
            <a:r>
              <a:rPr lang="es-PA" sz="1050" kern="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AL 29 DE DICIEMBRE 2024  -  22:04 P.M.</a:t>
            </a:r>
            <a:endParaRPr lang="es-MX" sz="1050" spc="300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E93C7EF-48A8-415F-A9DD-9A38CFBCBC35}"/>
              </a:ext>
            </a:extLst>
          </p:cNvPr>
          <p:cNvSpPr txBox="1"/>
          <p:nvPr/>
        </p:nvSpPr>
        <p:spPr>
          <a:xfrm>
            <a:off x="1713690" y="1101800"/>
            <a:ext cx="1711630" cy="338554"/>
          </a:xfrm>
          <a:prstGeom prst="rect">
            <a:avLst/>
          </a:prstGeom>
          <a:solidFill>
            <a:sysClr val="windowText" lastClr="000000">
              <a:alpha val="90000"/>
            </a:sys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Heavy" panose="020B0903020102020204" pitchFamily="34" charset="0"/>
              </a:rPr>
              <a:t>AÑO 2024</a:t>
            </a:r>
            <a:endParaRPr kumimoji="0" lang="es-ES" sz="16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F09B5A6B-4625-4A4C-9483-72DF93FACC9C}"/>
              </a:ext>
            </a:extLst>
          </p:cNvPr>
          <p:cNvSpPr txBox="1"/>
          <p:nvPr/>
        </p:nvSpPr>
        <p:spPr>
          <a:xfrm>
            <a:off x="6212694" y="1001630"/>
            <a:ext cx="1439342" cy="33855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Franklin Gothic Heavy" panose="020B0903020102020204" pitchFamily="34" charset="0"/>
              </a:rPr>
              <a:t>DICIEMBRE</a:t>
            </a:r>
            <a:endParaRPr kumimoji="0" lang="es-ES" sz="1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F3B31F88-033B-4361-B357-3F39A8CF851D}"/>
              </a:ext>
            </a:extLst>
          </p:cNvPr>
          <p:cNvSpPr txBox="1"/>
          <p:nvPr/>
        </p:nvSpPr>
        <p:spPr>
          <a:xfrm>
            <a:off x="9962892" y="1001630"/>
            <a:ext cx="1439342" cy="338554"/>
          </a:xfrm>
          <a:prstGeom prst="rect">
            <a:avLst/>
          </a:prstGeom>
          <a:solidFill>
            <a:schemeClr val="bg2">
              <a:lumMod val="90000"/>
              <a:alpha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600" b="1" kern="0" dirty="0">
                <a:latin typeface="Franklin Gothic Heavy" panose="020B0903020102020204" pitchFamily="34" charset="0"/>
              </a:rPr>
              <a:t>HISTORICAS</a:t>
            </a:r>
            <a:endParaRPr kumimoji="0" lang="es-ES" sz="1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EE8A920-0429-4DE4-9A44-BEDF404E7D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32" y="1440354"/>
            <a:ext cx="4487657" cy="4961133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4D3E06F-56FB-4F4F-9280-070DBD5829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01842" y="1340184"/>
            <a:ext cx="4469869" cy="5260145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386CAEC6-7094-4C37-8FFD-F05CB635563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71711" y="1488653"/>
            <a:ext cx="3041757" cy="4989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4882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25998</TotalTime>
  <Words>34</Words>
  <Application>Microsoft Office PowerPoint</Application>
  <PresentationFormat>Panorámica</PresentationFormat>
  <Paragraphs>8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Franklin Gothic Heavy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Everardo Ernesto Herrera</dc:creator>
  <cp:lastModifiedBy>Estadistica Darien</cp:lastModifiedBy>
  <cp:revision>310</cp:revision>
  <cp:lastPrinted>2024-11-04T01:46:17Z</cp:lastPrinted>
  <dcterms:created xsi:type="dcterms:W3CDTF">2024-08-22T15:35:44Z</dcterms:created>
  <dcterms:modified xsi:type="dcterms:W3CDTF">2024-12-30T02:01:53Z</dcterms:modified>
</cp:coreProperties>
</file>