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0" r:id="rId2"/>
    <p:sldId id="268" r:id="rId3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2E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050388-6A69-4922-8678-B3F68A6E7666}" type="datetimeFigureOut">
              <a:rPr lang="es-PA" smtClean="0"/>
              <a:t>10/19/2025</a:t>
            </a:fld>
            <a:endParaRPr lang="es-PA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A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7707A-4F82-4E59-8434-FEE6438BE9CF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476973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22457-34F8-8455-1605-19557B8B5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E112C0E-5AA0-C814-713A-338B36E5D7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9B1D883-8FAE-8DC5-B28D-CB693D43CE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47B1BA5-6962-F62B-14AB-9675AC9121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27707A-4F82-4E59-8434-FEE6438BE9CF}" type="slidenum">
              <a:rPr lang="es-PA" smtClean="0"/>
              <a:t>1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2896127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DDB4A2-BA46-44C4-6326-DA27B9B8F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D25EB3C-654E-16EA-A296-E9929C6E0F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ABA0D8CB-EDE2-7537-3A05-D04F9392D0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A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89016DA-DC8D-DB25-B1C0-C5428B14E1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27707A-4F82-4E59-8434-FEE6438BE9CF}" type="slidenum">
              <a:rPr lang="es-PA" smtClean="0"/>
              <a:t>2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847373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3C3C3A-0180-2DE5-C5E2-6665024B66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115EB3F-62F7-3240-56FA-5CDE892B2D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0D5638-1FF2-3AEC-9BDE-5D2A3AB7C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5D7B-AFED-4A49-BA94-2F86A1D345E7}" type="datetimeFigureOut">
              <a:rPr lang="es-PA" smtClean="0"/>
              <a:t>10/19/2025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877740-84D0-ECE6-D932-427922E15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D48105-DF7D-DB78-B020-B8392683B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845388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48A80B-F35C-AD7D-64E0-091173A05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3FE3CE4-59A8-C448-6980-5BC617D6E8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712CE0-A5E8-627E-24BA-F0D9D03DE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5D7B-AFED-4A49-BA94-2F86A1D345E7}" type="datetimeFigureOut">
              <a:rPr lang="es-PA" smtClean="0"/>
              <a:t>10/19/2025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A09560-8EAE-B987-3150-A26A2E3E5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8D0E41-29E0-A811-1D24-9C0A1E529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920845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A5F6368-3CCA-BF5E-1360-1426426F9B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ADF6954-812B-A3FB-C298-5E5F932EB5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AB9B28-C913-EEFE-060E-116678BD3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5D7B-AFED-4A49-BA94-2F86A1D345E7}" type="datetimeFigureOut">
              <a:rPr lang="es-PA" smtClean="0"/>
              <a:t>10/19/2025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44F43F-D654-78B7-45E5-E4025C024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314365-16D8-02AE-CA9D-0CD917B18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560261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331BAC-ACB9-ECDA-9356-14F031DF3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B58DB7-72C7-28B3-4310-49186519F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515211-AFCE-C74E-8A00-F1526349A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5D7B-AFED-4A49-BA94-2F86A1D345E7}" type="datetimeFigureOut">
              <a:rPr lang="es-PA" smtClean="0"/>
              <a:t>10/19/2025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A372F9-F03B-726F-3B74-07E1C34A8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39CD6E-FB1B-F278-F8CD-C1E9852BB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055569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3B0AEF-AB64-9710-EE78-DEE7942B0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6E9B6E0-00EC-D5B7-0592-BA24F344E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322228-A9DF-1E6A-E85A-4AB044A48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5D7B-AFED-4A49-BA94-2F86A1D345E7}" type="datetimeFigureOut">
              <a:rPr lang="es-PA" smtClean="0"/>
              <a:t>10/19/2025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884A24-798A-6B9C-A86D-B4447F821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5D81BC-56D7-2A66-5D66-6A867E71D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46620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C6F34D-BEA9-B254-3017-CF23F4933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4AFFA6-E105-CA8E-18BD-F6A49B8B4A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D352644-1A28-1AD7-C78E-23E3461BD3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BAD022-A1EC-94D7-54AF-EC3D0D2D9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5D7B-AFED-4A49-BA94-2F86A1D345E7}" type="datetimeFigureOut">
              <a:rPr lang="es-PA" smtClean="0"/>
              <a:t>10/19/2025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2A0AD1-6C47-3251-8DD7-0B60112EB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F485CFA-916D-D7B5-44D1-E303AD0D6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17207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6A8EA6-DA94-D894-FEA0-C4EBA830B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74B275F-3B60-2337-3CBD-6033D6F30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24629DB-87FD-23FF-A8C9-32EF61F682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EC0BDEC-8830-9D67-CA63-1432452183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FD5C8C9-1406-229B-21EA-E3CC4D0DB2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1F6C8DA-14D9-6BC3-59EA-D1DC74FB1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5D7B-AFED-4A49-BA94-2F86A1D345E7}" type="datetimeFigureOut">
              <a:rPr lang="es-PA" smtClean="0"/>
              <a:t>10/19/2025</a:t>
            </a:fld>
            <a:endParaRPr lang="es-PA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6181FF7-7435-8B28-7653-F60004B2F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FE1EA4E-AB57-B8F1-8646-5D0B84A5E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709606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3B2FF8-D06B-B6DA-20FE-041506860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C6389C2-C8C3-3621-9913-F3E076BAB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5D7B-AFED-4A49-BA94-2F86A1D345E7}" type="datetimeFigureOut">
              <a:rPr lang="es-PA" smtClean="0"/>
              <a:t>10/19/2025</a:t>
            </a:fld>
            <a:endParaRPr lang="es-PA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C3808DD-6E2B-8C6D-D266-C69CA59AE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87A9E92-218C-D5E0-38D7-7A2E84F3B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888117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CD6099E-9C14-C7C3-5C58-D3A821334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5D7B-AFED-4A49-BA94-2F86A1D345E7}" type="datetimeFigureOut">
              <a:rPr lang="es-PA" smtClean="0"/>
              <a:t>10/19/2025</a:t>
            </a:fld>
            <a:endParaRPr lang="es-PA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CC99E36-59C9-B1D8-F7FD-6387088A4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2135212-93FE-B370-33FE-0BF1CA596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342400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718ED6-6542-70CA-5B93-A2F891DE3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1DA236-3950-25FB-0E94-635C7DBAE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25FC350-B2BA-5CA7-BB65-075B0C61F9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3577463-2C02-8258-5BFE-E5B364EA9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5D7B-AFED-4A49-BA94-2F86A1D345E7}" type="datetimeFigureOut">
              <a:rPr lang="es-PA" smtClean="0"/>
              <a:t>10/19/2025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17AEE28-006B-6F5C-05F7-4A1CB9968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EB778AC-4392-3219-C7D5-5F8032260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530338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4A5A58-6214-3B90-0471-DADCBC9F8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BBAB738-91AD-237A-C198-62C5FEEE83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D1FBE48-319F-CB41-C48C-12FB53F331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B9237E-49B8-9E7C-E75A-C6BF1C4E0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5D7B-AFED-4A49-BA94-2F86A1D345E7}" type="datetimeFigureOut">
              <a:rPr lang="es-PA" smtClean="0"/>
              <a:t>10/19/2025</a:t>
            </a:fld>
            <a:endParaRPr lang="es-PA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4CC0EE-2FD5-E633-9925-085F322DC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81D6F40-962E-8B2B-4003-71A243704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55252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A45BB3C-2BDD-FB64-D43E-54F1161A6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A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B511050-6A51-BA85-24A6-837366A898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A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9CFD47-C025-BDAF-9673-0551E052C6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D05D7B-AFED-4A49-BA94-2F86A1D345E7}" type="datetimeFigureOut">
              <a:rPr lang="es-PA" smtClean="0"/>
              <a:t>10/19/2025</a:t>
            </a:fld>
            <a:endParaRPr lang="es-PA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2658D2-97E5-C0C7-54B7-950CF46180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4A9CD53-89E4-05FB-1CDA-20C8AC5008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469558-054D-4E2A-9B8E-313FE28E4C2E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824107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284145-92E3-E176-74D3-81C1570BA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986B6239-B493-9721-D01C-26ADC6624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966C41B-73FB-7DA9-E8CA-482DC828CF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93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351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186860-B6AD-ADC2-A010-BB01477BF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51A6C5CC-D2C3-44DF-8FA4-A2BEBE93C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561E6F9-6744-6A3C-E0A7-707322A6B2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65" y="0"/>
            <a:ext cx="12188952" cy="6786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5670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3589</TotalTime>
  <Words>2</Words>
  <Application>Microsoft Office PowerPoint</Application>
  <PresentationFormat>Panorámica</PresentationFormat>
  <Paragraphs>2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Migración</dc:creator>
  <cp:lastModifiedBy>Migración</cp:lastModifiedBy>
  <cp:revision>135</cp:revision>
  <dcterms:created xsi:type="dcterms:W3CDTF">2025-05-26T01:12:54Z</dcterms:created>
  <dcterms:modified xsi:type="dcterms:W3CDTF">2025-10-20T01:07:43Z</dcterms:modified>
</cp:coreProperties>
</file>