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68" r:id="rId3"/>
    <p:sldId id="265" r:id="rId4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50388-6A69-4922-8678-B3F68A6E7666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7707A-4F82-4E59-8434-FEE6438BE9C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76973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E4CD4-1753-6634-F1CA-4823A72F0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25EE0D1-D5CE-4542-65BB-B51B56B18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AF347DF-CAFA-F4C0-4756-2019F4360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FB2FC9-70BB-FABE-5384-523DA3380F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7707A-4F82-4E59-8434-FEE6438BE9CF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8437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DB4A2-BA46-44C4-6326-DA27B9B8F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D25EB3C-654E-16EA-A296-E9929C6E0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BA0D8CB-EDE2-7537-3A05-D04F9392D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9016DA-DC8D-DB25-B1C0-C5428B14E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7707A-4F82-4E59-8434-FEE6438BE9CF}" type="slidenum">
              <a:rPr lang="es-PA" smtClean="0"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47373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63681-ED8E-5AEA-A5C9-1C6197DC7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39A7362-27FA-F76A-1A86-86B4B9AA1C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2058C94-4B68-E805-4F10-09F136E80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0D6128-EA4E-0E94-30A6-54396CFED2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7707A-4F82-4E59-8434-FEE6438BE9CF}" type="slidenum">
              <a:rPr lang="es-PA" smtClean="0"/>
              <a:t>3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5045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C3C3A-0180-2DE5-C5E2-6665024B6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15EB3F-62F7-3240-56FA-5CDE892B2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0D5638-1FF2-3AEC-9BDE-5D2A3AB7C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877740-84D0-ECE6-D932-427922E15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D48105-DF7D-DB78-B020-B8392683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4538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8A80B-F35C-AD7D-64E0-091173A05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FE3CE4-59A8-C448-6980-5BC617D6E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712CE0-A5E8-627E-24BA-F0D9D03D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09560-8EAE-B987-3150-A26A2E3E5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D0E41-29E0-A811-1D24-9C0A1E52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2084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5F6368-3CCA-BF5E-1360-1426426F9B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DF6954-812B-A3FB-C298-5E5F932EB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AB9B28-C913-EEFE-060E-116678BD3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44F43F-D654-78B7-45E5-E4025C02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314365-16D8-02AE-CA9D-0CD917B1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602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31BAC-ACB9-ECDA-9356-14F031DF3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B58DB7-72C7-28B3-4310-49186519F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15211-AFCE-C74E-8A00-F1526349A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A372F9-F03B-726F-3B74-07E1C34A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39CD6E-FB1B-F278-F8CD-C1E9852B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555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B0AEF-AB64-9710-EE78-DEE7942B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E9B6E0-00EC-D5B7-0592-BA24F344E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322228-A9DF-1E6A-E85A-4AB044A48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884A24-798A-6B9C-A86D-B4447F82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5D81BC-56D7-2A66-5D66-6A867E71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662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6F34D-BEA9-B254-3017-CF23F493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4AFFA6-E105-CA8E-18BD-F6A49B8B4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352644-1A28-1AD7-C78E-23E3461BD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BAD022-A1EC-94D7-54AF-EC3D0D2D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2A0AD1-6C47-3251-8DD7-0B60112E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485CFA-916D-D7B5-44D1-E303AD0D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720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A8EA6-DA94-D894-FEA0-C4EBA830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4B275F-3B60-2337-3CBD-6033D6F30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4629DB-87FD-23FF-A8C9-32EF61F68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0BDEC-8830-9D67-CA63-143245218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D5C8C9-1406-229B-21EA-E3CC4D0D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F6C8DA-14D9-6BC3-59EA-D1DC74FB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6181FF7-7435-8B28-7653-F60004B2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E1EA4E-AB57-B8F1-8646-5D0B84A5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0960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3B2FF8-D06B-B6DA-20FE-041506860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6389C2-C8C3-3621-9913-F3E076BA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808DD-6E2B-8C6D-D266-C69CA59A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7A9E92-218C-D5E0-38D7-7A2E84F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8811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D6099E-9C14-C7C3-5C58-D3A82133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C99E36-59C9-B1D8-F7FD-6387088A4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135212-93FE-B370-33FE-0BF1CA59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240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18ED6-6542-70CA-5B93-A2F891DE3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1DA236-3950-25FB-0E94-635C7DBAE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5FC350-B2BA-5CA7-BB65-075B0C61F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577463-2C02-8258-5BFE-E5B364EA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7AEE28-006B-6F5C-05F7-4A1CB996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B778AC-4392-3219-C7D5-5F803226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3033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A5A58-6214-3B90-0471-DADCBC9F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BBAB738-91AD-237A-C198-62C5FEEE83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1FBE48-319F-CB41-C48C-12FB53F33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B9237E-49B8-9E7C-E75A-C6BF1C4E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4CC0EE-2FD5-E633-9925-085F322D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1D6F40-962E-8B2B-4003-71A24370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252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A45BB3C-2BDD-FB64-D43E-54F1161A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511050-6A51-BA85-24A6-837366A89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9CFD47-C025-BDAF-9673-0551E052C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D05D7B-AFED-4A49-BA94-2F86A1D345E7}" type="datetimeFigureOut">
              <a:rPr lang="es-PA" smtClean="0"/>
              <a:t>09/14/2025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2658D2-97E5-C0C7-54B7-950CF4618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A9CD53-89E4-05FB-1CDA-20C8AC500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2410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AD8143-293D-3D2E-9BAB-74EC502F1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B4754A4-5E33-2AAF-EC33-F97472CBF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124F2DD-77D8-3883-37D2-1B2AC6E76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88952" cy="671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43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186860-B6AD-ADC2-A010-BB01477BF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1A6C5CC-D2C3-44DF-8FA4-A2BEBE93C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3B5C160-DE7E-9C0E-9818-1E6688BFE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2188951" cy="706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67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FF5629-3030-5D02-278C-A37E7107B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3341BC9-36E6-805E-CE3B-FD1A4841DC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88952" cy="671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369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3</Words>
  <Application>Microsoft Office PowerPoint</Application>
  <PresentationFormat>Panorámica</PresentationFormat>
  <Paragraphs>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Migración</dc:creator>
  <cp:lastModifiedBy>Migración</cp:lastModifiedBy>
  <cp:revision>97</cp:revision>
  <dcterms:created xsi:type="dcterms:W3CDTF">2025-05-26T01:12:54Z</dcterms:created>
  <dcterms:modified xsi:type="dcterms:W3CDTF">2025-09-15T00:24:03Z</dcterms:modified>
</cp:coreProperties>
</file>