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2" r:id="rId2"/>
    <p:sldId id="260" r:id="rId3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50DE44-3C12-4B61-A04E-B03858E87A44}" v="1" dt="2025-09-23T02:16:27.8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jhan Valverde" userId="1363fb7097dc85f2" providerId="LiveId" clId="{EA663718-20F8-4C9F-B55F-300CCF229699}"/>
    <pc:docChg chg="custSel modSld">
      <pc:chgData name="Jojhan Valverde" userId="1363fb7097dc85f2" providerId="LiveId" clId="{EA663718-20F8-4C9F-B55F-300CCF229699}" dt="2025-08-04T00:46:43.105" v="42" actId="14100"/>
      <pc:docMkLst>
        <pc:docMk/>
      </pc:docMkLst>
      <pc:sldChg chg="addSp delSp modSp mod">
        <pc:chgData name="Jojhan Valverde" userId="1363fb7097dc85f2" providerId="LiveId" clId="{EA663718-20F8-4C9F-B55F-300CCF229699}" dt="2025-08-04T00:43:07.633" v="36" actId="14100"/>
        <pc:sldMkLst>
          <pc:docMk/>
          <pc:sldMk cId="3506252583" sldId="256"/>
        </pc:sldMkLst>
      </pc:sldChg>
      <pc:sldChg chg="addSp delSp modSp mod">
        <pc:chgData name="Jojhan Valverde" userId="1363fb7097dc85f2" providerId="LiveId" clId="{EA663718-20F8-4C9F-B55F-300CCF229699}" dt="2025-08-04T00:46:43.105" v="42" actId="14100"/>
        <pc:sldMkLst>
          <pc:docMk/>
          <pc:sldMk cId="3725533764" sldId="258"/>
        </pc:sldMkLst>
      </pc:sldChg>
      <pc:sldChg chg="addSp delSp modSp mod setBg">
        <pc:chgData name="Jojhan Valverde" userId="1363fb7097dc85f2" providerId="LiveId" clId="{EA663718-20F8-4C9F-B55F-300CCF229699}" dt="2025-08-04T00:22:35.475" v="32" actId="14100"/>
        <pc:sldMkLst>
          <pc:docMk/>
          <pc:sldMk cId="428861148" sldId="259"/>
        </pc:sldMkLst>
      </pc:sldChg>
    </pc:docChg>
  </pc:docChgLst>
  <pc:docChgLst>
    <pc:chgData name="Jojhan Valverde" userId="1363fb7097dc85f2" providerId="LiveId" clId="{1A850F15-6A5B-4F9F-8CDD-E3C235996D45}"/>
    <pc:docChg chg="custSel addSld delSld modSld sldOrd">
      <pc:chgData name="Jojhan Valverde" userId="1363fb7097dc85f2" providerId="LiveId" clId="{1A850F15-6A5B-4F9F-8CDD-E3C235996D45}" dt="2025-09-23T02:21:50.324" v="65" actId="14100"/>
      <pc:docMkLst>
        <pc:docMk/>
      </pc:docMkLst>
      <pc:sldChg chg="addSp delSp modSp mod">
        <pc:chgData name="Jojhan Valverde" userId="1363fb7097dc85f2" providerId="LiveId" clId="{1A850F15-6A5B-4F9F-8CDD-E3C235996D45}" dt="2025-09-23T02:21:50.324" v="65" actId="14100"/>
        <pc:sldMkLst>
          <pc:docMk/>
          <pc:sldMk cId="3506252583" sldId="256"/>
        </pc:sldMkLst>
        <pc:picChg chg="add mod">
          <ac:chgData name="Jojhan Valverde" userId="1363fb7097dc85f2" providerId="LiveId" clId="{1A850F15-6A5B-4F9F-8CDD-E3C235996D45}" dt="2025-09-23T02:21:50.324" v="65" actId="14100"/>
          <ac:picMkLst>
            <pc:docMk/>
            <pc:sldMk cId="3506252583" sldId="256"/>
            <ac:picMk id="3" creationId="{4BA67E1D-622A-64B3-E980-5E2279CC7247}"/>
          </ac:picMkLst>
        </pc:picChg>
        <pc:picChg chg="add del mod">
          <ac:chgData name="Jojhan Valverde" userId="1363fb7097dc85f2" providerId="LiveId" clId="{1A850F15-6A5B-4F9F-8CDD-E3C235996D45}" dt="2025-09-23T01:59:48.206" v="47" actId="478"/>
          <ac:picMkLst>
            <pc:docMk/>
            <pc:sldMk cId="3506252583" sldId="256"/>
            <ac:picMk id="3" creationId="{8A8B9C7E-D8C3-D226-AE6B-E4C3B1418D57}"/>
          </ac:picMkLst>
        </pc:picChg>
        <pc:picChg chg="add del mod">
          <ac:chgData name="Jojhan Valverde" userId="1363fb7097dc85f2" providerId="LiveId" clId="{1A850F15-6A5B-4F9F-8CDD-E3C235996D45}" dt="2025-09-23T02:21:38.450" v="62" actId="478"/>
          <ac:picMkLst>
            <pc:docMk/>
            <pc:sldMk cId="3506252583" sldId="256"/>
            <ac:picMk id="4" creationId="{139AC293-A790-F1AF-A054-6404A2708E3B}"/>
          </ac:picMkLst>
        </pc:picChg>
        <pc:picChg chg="add del mod">
          <ac:chgData name="Jojhan Valverde" userId="1363fb7097dc85f2" providerId="LiveId" clId="{1A850F15-6A5B-4F9F-8CDD-E3C235996D45}" dt="2025-09-22T01:34:43.838" v="32" actId="478"/>
          <ac:picMkLst>
            <pc:docMk/>
            <pc:sldMk cId="3506252583" sldId="256"/>
            <ac:picMk id="4" creationId="{6E672BC5-66C2-9E71-A4A5-2BD3AC6A8DA5}"/>
          </ac:picMkLst>
        </pc:picChg>
      </pc:sldChg>
      <pc:sldChg chg="del">
        <pc:chgData name="Jojhan Valverde" userId="1363fb7097dc85f2" providerId="LiveId" clId="{1A850F15-6A5B-4F9F-8CDD-E3C235996D45}" dt="2025-09-20T02:47:32.446" v="5" actId="47"/>
        <pc:sldMkLst>
          <pc:docMk/>
          <pc:sldMk cId="3725533764" sldId="258"/>
        </pc:sldMkLst>
      </pc:sldChg>
      <pc:sldChg chg="addSp delSp modSp del mod">
        <pc:chgData name="Jojhan Valverde" userId="1363fb7097dc85f2" providerId="LiveId" clId="{1A850F15-6A5B-4F9F-8CDD-E3C235996D45}" dt="2025-09-21T04:40:55.181" v="21" actId="47"/>
        <pc:sldMkLst>
          <pc:docMk/>
          <pc:sldMk cId="428861148" sldId="259"/>
        </pc:sldMkLst>
      </pc:sldChg>
      <pc:sldChg chg="addSp delSp modSp new mod">
        <pc:chgData name="Jojhan Valverde" userId="1363fb7097dc85f2" providerId="LiveId" clId="{1A850F15-6A5B-4F9F-8CDD-E3C235996D45}" dt="2025-09-23T02:20:02.123" v="61" actId="14100"/>
        <pc:sldMkLst>
          <pc:docMk/>
          <pc:sldMk cId="3579986884" sldId="260"/>
        </pc:sldMkLst>
        <pc:picChg chg="add del mod">
          <ac:chgData name="Jojhan Valverde" userId="1363fb7097dc85f2" providerId="LiveId" clId="{1A850F15-6A5B-4F9F-8CDD-E3C235996D45}" dt="2025-09-23T02:02:53.392" v="52" actId="478"/>
          <ac:picMkLst>
            <pc:docMk/>
            <pc:sldMk cId="3579986884" sldId="260"/>
            <ac:picMk id="3" creationId="{1470EC7B-C082-9CB7-087D-C2379E06F0C7}"/>
          </ac:picMkLst>
        </pc:picChg>
        <pc:picChg chg="add mod">
          <ac:chgData name="Jojhan Valverde" userId="1363fb7097dc85f2" providerId="LiveId" clId="{1A850F15-6A5B-4F9F-8CDD-E3C235996D45}" dt="2025-09-23T02:20:02.123" v="61" actId="14100"/>
          <ac:picMkLst>
            <pc:docMk/>
            <pc:sldMk cId="3579986884" sldId="260"/>
            <ac:picMk id="3" creationId="{B084667E-9C8E-4B32-DD59-BC229924131E}"/>
          </ac:picMkLst>
        </pc:picChg>
        <pc:picChg chg="add del mod">
          <ac:chgData name="Jojhan Valverde" userId="1363fb7097dc85f2" providerId="LiveId" clId="{1A850F15-6A5B-4F9F-8CDD-E3C235996D45}" dt="2025-09-23T02:19:53.471" v="58" actId="478"/>
          <ac:picMkLst>
            <pc:docMk/>
            <pc:sldMk cId="3579986884" sldId="260"/>
            <ac:picMk id="4" creationId="{8635B292-55E1-6F89-A61B-EFA3E3E8F2FA}"/>
          </ac:picMkLst>
        </pc:picChg>
        <pc:picChg chg="add del mod">
          <ac:chgData name="Jojhan Valverde" userId="1363fb7097dc85f2" providerId="LiveId" clId="{1A850F15-6A5B-4F9F-8CDD-E3C235996D45}" dt="2025-09-22T01:36:24.645" v="42" actId="478"/>
          <ac:picMkLst>
            <pc:docMk/>
            <pc:sldMk cId="3579986884" sldId="260"/>
            <ac:picMk id="5" creationId="{E9BD670A-CBE5-CCB1-52A3-916DE41FD3A0}"/>
          </ac:picMkLst>
        </pc:picChg>
      </pc:sldChg>
      <pc:sldChg chg="addSp delSp modSp new del mod ord">
        <pc:chgData name="Jojhan Valverde" userId="1363fb7097dc85f2" providerId="LiveId" clId="{1A850F15-6A5B-4F9F-8CDD-E3C235996D45}" dt="2025-09-23T02:16:30.459" v="57" actId="47"/>
        <pc:sldMkLst>
          <pc:docMk/>
          <pc:sldMk cId="2654270946" sldId="261"/>
        </pc:sldMkLst>
        <pc:picChg chg="add del mod">
          <ac:chgData name="Jojhan Valverde" userId="1363fb7097dc85f2" providerId="LiveId" clId="{1A850F15-6A5B-4F9F-8CDD-E3C235996D45}" dt="2025-09-23T02:01:28.851" v="51" actId="478"/>
          <ac:picMkLst>
            <pc:docMk/>
            <pc:sldMk cId="2654270946" sldId="261"/>
            <ac:picMk id="3" creationId="{FF962C8E-02AE-D03C-6046-DD76CF1599B2}"/>
          </ac:picMkLst>
        </pc:picChg>
        <pc:picChg chg="add del mod">
          <ac:chgData name="Jojhan Valverde" userId="1363fb7097dc85f2" providerId="LiveId" clId="{1A850F15-6A5B-4F9F-8CDD-E3C235996D45}" dt="2025-09-22T01:36:03.629" v="36" actId="478"/>
          <ac:picMkLst>
            <pc:docMk/>
            <pc:sldMk cId="2654270946" sldId="261"/>
            <ac:picMk id="5" creationId="{AAAE9675-C09F-C568-DF4C-891653FC98ED}"/>
          </ac:picMkLst>
        </pc:picChg>
      </pc:sldChg>
      <pc:sldChg chg="add">
        <pc:chgData name="Jojhan Valverde" userId="1363fb7097dc85f2" providerId="LiveId" clId="{1A850F15-6A5B-4F9F-8CDD-E3C235996D45}" dt="2025-09-23T02:16:27.862" v="56"/>
        <pc:sldMkLst>
          <pc:docMk/>
          <pc:sldMk cId="3743684483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F78B3B-D2D6-4B8F-B486-C38A74E244A8}" type="datetimeFigureOut">
              <a:rPr lang="es-PA" smtClean="0"/>
              <a:t>23/09/2025</a:t>
            </a:fld>
            <a:endParaRPr lang="es-PA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A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D7B0CE-40A5-4055-B4F6-FCF5F8D403AD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259748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17C6D7-F17C-E99C-96BD-A94E8F5713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DB64787-B57B-F496-EE96-8EC6C23FB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FD420E-32B3-594E-D05C-86B6C262B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ACAB-C8EA-40CA-AEEF-C22CD4146B8D}" type="datetimeFigureOut">
              <a:rPr lang="es-PA" smtClean="0"/>
              <a:t>23/09/2025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7192AB-8DF7-CA41-2A51-4B48DCC78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00B584-3A6A-4A91-721A-BE660F7A5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3BE0-7FBC-491F-A8C4-24CCF90A27A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001964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2A84B6-F72C-25E7-E283-68A05654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43A0542-13A8-9C25-2A75-DAEDECC89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07F2E3-C20B-C7FC-103F-784DF808F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ACAB-C8EA-40CA-AEEF-C22CD4146B8D}" type="datetimeFigureOut">
              <a:rPr lang="es-PA" smtClean="0"/>
              <a:t>23/09/2025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C031C-709F-ECE2-ADE0-28861EA2F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8A17D6-6107-6779-8CA3-9AD57C8DD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3BE0-7FBC-491F-A8C4-24CCF90A27A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22417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7A4D23-1EFE-55FA-3FD5-06ABB1F185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143FB4B-82B7-B1B1-31F3-07673D8A8A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CB76D4-1FE4-A784-6CD6-EBC12EB94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ACAB-C8EA-40CA-AEEF-C22CD4146B8D}" type="datetimeFigureOut">
              <a:rPr lang="es-PA" smtClean="0"/>
              <a:t>23/09/2025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0FEF2B-9CF3-F588-0D95-D28D7E1A3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05E17E-A377-537D-E7C6-E1C4871B1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3BE0-7FBC-491F-A8C4-24CCF90A27A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418030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59B538-DE02-76B1-4112-5DF4ED964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0EF891-D52F-81EF-AB53-9E056D2F9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0947D2-0915-57D5-C6E0-4FF9D12B6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ACAB-C8EA-40CA-AEEF-C22CD4146B8D}" type="datetimeFigureOut">
              <a:rPr lang="es-PA" smtClean="0"/>
              <a:t>23/09/2025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7D4DF7C-5D5F-24BC-1FB8-DCBC8B963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4AA221-64F8-80D4-7555-646BD7A6E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3BE0-7FBC-491F-A8C4-24CCF90A27A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600573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A5DD92-97BE-2318-E42F-A0D00E6E1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C02D71-C2DD-88FD-8F3C-4FA03BD29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8B6F88-5036-A06C-C151-86F676161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ACAB-C8EA-40CA-AEEF-C22CD4146B8D}" type="datetimeFigureOut">
              <a:rPr lang="es-PA" smtClean="0"/>
              <a:t>23/09/2025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71DDBD-3107-D8C3-814C-A447258CB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6DD960-231E-7D84-6065-83ABD43DE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3BE0-7FBC-491F-A8C4-24CCF90A27A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9794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2BCD31-F6A6-89C1-5551-C33C88D82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B935D5-B32C-3A14-F9D7-9A04BEF387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E2077E-92DA-4204-21E6-55871BB32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777C00A-6CF3-196A-7FD1-7EE5FDB68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ACAB-C8EA-40CA-AEEF-C22CD4146B8D}" type="datetimeFigureOut">
              <a:rPr lang="es-PA" smtClean="0"/>
              <a:t>23/09/2025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56CE34-DCA4-5021-4870-487BF4B9C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F62A4E2-4C7F-731E-5242-FE5D0FFC9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3BE0-7FBC-491F-A8C4-24CCF90A27A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075069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6060D7-3798-FFF9-593A-8C0A16D06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AB7058-488D-715B-8F7E-6DBF6FFF0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6108594-E06C-0F96-77BC-4B93233C4C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5BFCC01-6FEF-7F13-98B3-73600E4F97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84F6627-4C31-955E-0BA7-F305514FA6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7F7AA75-E6B8-1251-7109-D3B796B36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ACAB-C8EA-40CA-AEEF-C22CD4146B8D}" type="datetimeFigureOut">
              <a:rPr lang="es-PA" smtClean="0"/>
              <a:t>23/09/2025</a:t>
            </a:fld>
            <a:endParaRPr lang="es-PA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C1B608E-33F0-5A6F-35BF-A5AF1F9B7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3F63FCF-5EE0-4C13-6439-C848E4D34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3BE0-7FBC-491F-A8C4-24CCF90A27A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7383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0586D3-DFCD-8724-4AFD-19DF3F59B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DD0D743-B655-273C-E07F-F227BD79A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ACAB-C8EA-40CA-AEEF-C22CD4146B8D}" type="datetimeFigureOut">
              <a:rPr lang="es-PA" smtClean="0"/>
              <a:t>23/09/2025</a:t>
            </a:fld>
            <a:endParaRPr lang="es-PA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D0F0E81-AAC6-9C42-9785-CBD8B572D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8C93925-9A4B-4F06-0136-35BDD309E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3BE0-7FBC-491F-A8C4-24CCF90A27A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867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A4DB3B8-D753-43A8-701E-D4F71FCAD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ACAB-C8EA-40CA-AEEF-C22CD4146B8D}" type="datetimeFigureOut">
              <a:rPr lang="es-PA" smtClean="0"/>
              <a:t>23/09/2025</a:t>
            </a:fld>
            <a:endParaRPr lang="es-PA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F3B7486-CB17-0569-0995-7A6A94422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CC40DE1-06D3-E475-4B7B-613CC7E12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3BE0-7FBC-491F-A8C4-24CCF90A27A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57521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76E62B-7FBA-C1B2-AE45-BD3B226FF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5E2B6E-6C09-8F83-4747-1CC1E1851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E8686F-0C73-58C9-CEA9-44E882641C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B84898-B6D9-BD81-19B6-1DEC1EA67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ACAB-C8EA-40CA-AEEF-C22CD4146B8D}" type="datetimeFigureOut">
              <a:rPr lang="es-PA" smtClean="0"/>
              <a:t>23/09/2025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964C759-AD43-8A53-9201-115D64956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CEAE0E-26DC-ECD4-1958-8A3AD2F22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3BE0-7FBC-491F-A8C4-24CCF90A27A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864621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C5F291-9D22-2FE8-44BA-4C87F7D52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A6961D7-8AE3-6873-07CE-BE8125AF70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39B3AD4-E08C-0DB7-CEDC-13A7B10846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010428F-C279-FC3F-68D4-A7A591CEB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ACAB-C8EA-40CA-AEEF-C22CD4146B8D}" type="datetimeFigureOut">
              <a:rPr lang="es-PA" smtClean="0"/>
              <a:t>23/09/2025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554C1A9-6433-9CD8-F8EF-1663019CF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4B59F7-F0C9-5A34-1CD9-03820C03E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3BE0-7FBC-491F-A8C4-24CCF90A27A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307733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2FC2899-1574-F3C1-3723-353B56824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B4E60D-8042-744A-9374-12033C7E1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4318EA-EACE-F678-F065-BFB3222CF7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C4ACAB-C8EA-40CA-AEEF-C22CD4146B8D}" type="datetimeFigureOut">
              <a:rPr lang="es-PA" smtClean="0"/>
              <a:t>23/09/2025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F49174-2149-B7FA-263A-959A67AF7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E9B10E-FF26-B289-4CC7-209E763B9C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063BE0-7FBC-491F-A8C4-24CCF90A27A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998863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5FE5695E-0B49-457D-8B78-D4060808A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907"/>
            <a:ext cx="12192000" cy="6750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68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5198F313-B3A5-4CB7-A387-031C7A77F2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2753" y="-2366"/>
            <a:ext cx="12313259" cy="6860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9868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Jojhan Valverde</dc:creator>
  <cp:lastModifiedBy>Oscar Abdiel De Leon</cp:lastModifiedBy>
  <cp:revision>5</cp:revision>
  <dcterms:created xsi:type="dcterms:W3CDTF">2025-08-02T05:19:03Z</dcterms:created>
  <dcterms:modified xsi:type="dcterms:W3CDTF">2025-09-23T16:27:31Z</dcterms:modified>
</cp:coreProperties>
</file>