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312D"/>
    <a:srgbClr val="0967F4"/>
    <a:srgbClr val="E60D97"/>
    <a:srgbClr val="A47E32"/>
    <a:srgbClr val="E28F47"/>
    <a:srgbClr val="FFE512"/>
    <a:srgbClr val="833BC1"/>
    <a:srgbClr val="40ABD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7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00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2294870858145"/>
          <c:y val="7.7490965061085715E-2"/>
          <c:w val="0.87787081936490396"/>
          <c:h val="0.86595701367031452"/>
        </c:manualLayout>
      </c:layout>
      <c:barChart>
        <c:barDir val="bar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505314064"/>
        <c:axId val="505326032"/>
      </c:barChart>
      <c:catAx>
        <c:axId val="50531406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+mn-cs"/>
              </a:defRPr>
            </a:pPr>
            <a:endParaRPr lang="es-ES"/>
          </a:p>
        </c:txPr>
        <c:crossAx val="505326032"/>
        <c:crosses val="autoZero"/>
        <c:auto val="1"/>
        <c:lblAlgn val="ctr"/>
        <c:lblOffset val="100"/>
        <c:noMultiLvlLbl val="0"/>
      </c:catAx>
      <c:valAx>
        <c:axId val="5053260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0531406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Arial Black" panose="020B0A04020102020204" pitchFamily="34" charset="0"/>
        </a:defRPr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A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1C343A-7A9D-47D4-88B1-7A5BDE574303}" type="datetimeFigureOut">
              <a:rPr lang="es-PA" smtClean="0"/>
              <a:t>01/02/2025</a:t>
            </a:fld>
            <a:endParaRPr lang="es-PA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A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A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011F4-DD92-4A77-BE3C-A8686979198F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665827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96A0-6FDC-4FD1-8C68-C8E449F1C350}" type="datetimeFigureOut">
              <a:rPr lang="es-PA" smtClean="0"/>
              <a:t>01/02/2025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D11A-637C-4412-86B2-BB013FE0184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415918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96A0-6FDC-4FD1-8C68-C8E449F1C350}" type="datetimeFigureOut">
              <a:rPr lang="es-PA" smtClean="0"/>
              <a:t>01/02/2025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D11A-637C-4412-86B2-BB013FE0184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058331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96A0-6FDC-4FD1-8C68-C8E449F1C350}" type="datetimeFigureOut">
              <a:rPr lang="es-PA" smtClean="0"/>
              <a:t>01/02/2025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D11A-637C-4412-86B2-BB013FE0184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015565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96A0-6FDC-4FD1-8C68-C8E449F1C350}" type="datetimeFigureOut">
              <a:rPr lang="es-PA" smtClean="0"/>
              <a:t>01/02/2025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D11A-637C-4412-86B2-BB013FE0184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764534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96A0-6FDC-4FD1-8C68-C8E449F1C350}" type="datetimeFigureOut">
              <a:rPr lang="es-PA" smtClean="0"/>
              <a:t>01/02/2025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D11A-637C-4412-86B2-BB013FE0184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115559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96A0-6FDC-4FD1-8C68-C8E449F1C350}" type="datetimeFigureOut">
              <a:rPr lang="es-PA" smtClean="0"/>
              <a:t>01/02/2025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D11A-637C-4412-86B2-BB013FE0184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81854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96A0-6FDC-4FD1-8C68-C8E449F1C350}" type="datetimeFigureOut">
              <a:rPr lang="es-PA" smtClean="0"/>
              <a:t>01/02/2025</a:t>
            </a:fld>
            <a:endParaRPr lang="es-P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D11A-637C-4412-86B2-BB013FE0184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944964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96A0-6FDC-4FD1-8C68-C8E449F1C350}" type="datetimeFigureOut">
              <a:rPr lang="es-PA" smtClean="0"/>
              <a:t>01/02/2025</a:t>
            </a:fld>
            <a:endParaRPr lang="es-P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D11A-637C-4412-86B2-BB013FE0184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70489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96A0-6FDC-4FD1-8C68-C8E449F1C350}" type="datetimeFigureOut">
              <a:rPr lang="es-PA" smtClean="0"/>
              <a:t>01/02/2025</a:t>
            </a:fld>
            <a:endParaRPr lang="es-P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D11A-637C-4412-86B2-BB013FE0184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157553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96A0-6FDC-4FD1-8C68-C8E449F1C350}" type="datetimeFigureOut">
              <a:rPr lang="es-PA" smtClean="0"/>
              <a:t>01/02/2025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D11A-637C-4412-86B2-BB013FE0184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997888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96A0-6FDC-4FD1-8C68-C8E449F1C350}" type="datetimeFigureOut">
              <a:rPr lang="es-PA" smtClean="0"/>
              <a:t>01/02/2025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D11A-637C-4412-86B2-BB013FE0184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28428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696A0-6FDC-4FD1-8C68-C8E449F1C350}" type="datetimeFigureOut">
              <a:rPr lang="es-PA" smtClean="0"/>
              <a:t>01/02/2025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4D11A-637C-4412-86B2-BB013FE0184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019624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0" name="Gráfico 69">
            <a:extLst>
              <a:ext uri="{FF2B5EF4-FFF2-40B4-BE49-F238E27FC236}">
                <a16:creationId xmlns:a16="http://schemas.microsoft.com/office/drawing/2014/main" xmlns="" id="{7DCB5A77-A878-48F2-8986-2EEC119750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13217994"/>
              </p:ext>
            </p:extLst>
          </p:nvPr>
        </p:nvGraphicFramePr>
        <p:xfrm>
          <a:off x="8046722" y="5528103"/>
          <a:ext cx="4251408" cy="1158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7" name="Grupo 6">
            <a:extLst>
              <a:ext uri="{FF2B5EF4-FFF2-40B4-BE49-F238E27FC236}">
                <a16:creationId xmlns:a16="http://schemas.microsoft.com/office/drawing/2014/main" xmlns="" id="{774B51B5-EBA9-8528-854A-F1BA7D815E4E}"/>
              </a:ext>
            </a:extLst>
          </p:cNvPr>
          <p:cNvGrpSpPr/>
          <p:nvPr/>
        </p:nvGrpSpPr>
        <p:grpSpPr>
          <a:xfrm>
            <a:off x="0" y="-4291"/>
            <a:ext cx="12192000" cy="903549"/>
            <a:chOff x="0" y="-4291"/>
            <a:chExt cx="12192000" cy="903549"/>
          </a:xfrm>
        </p:grpSpPr>
        <p:grpSp>
          <p:nvGrpSpPr>
            <p:cNvPr id="8" name="Grupo 7">
              <a:extLst>
                <a:ext uri="{FF2B5EF4-FFF2-40B4-BE49-F238E27FC236}">
                  <a16:creationId xmlns:a16="http://schemas.microsoft.com/office/drawing/2014/main" xmlns="" id="{3C1C9CDB-DB1E-51ED-2524-4A6ADCE89DA3}"/>
                </a:ext>
              </a:extLst>
            </p:cNvPr>
            <p:cNvGrpSpPr/>
            <p:nvPr/>
          </p:nvGrpSpPr>
          <p:grpSpPr>
            <a:xfrm>
              <a:off x="0" y="-4291"/>
              <a:ext cx="12192000" cy="903549"/>
              <a:chOff x="0" y="-4291"/>
              <a:chExt cx="12192000" cy="903549"/>
            </a:xfrm>
          </p:grpSpPr>
          <p:pic>
            <p:nvPicPr>
              <p:cNvPr id="11" name="Imagen 10">
                <a:extLst>
                  <a:ext uri="{FF2B5EF4-FFF2-40B4-BE49-F238E27FC236}">
                    <a16:creationId xmlns:a16="http://schemas.microsoft.com/office/drawing/2014/main" xmlns="" id="{14421567-9FB5-5123-C035-BF720023BAD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7381"/>
              <a:stretch/>
            </p:blipFill>
            <p:spPr>
              <a:xfrm>
                <a:off x="0" y="-4291"/>
                <a:ext cx="12192000" cy="903549"/>
              </a:xfrm>
              <a:prstGeom prst="rect">
                <a:avLst/>
              </a:prstGeom>
            </p:spPr>
          </p:pic>
          <p:sp>
            <p:nvSpPr>
              <p:cNvPr id="31" name="Rectángulo 30">
                <a:extLst>
                  <a:ext uri="{FF2B5EF4-FFF2-40B4-BE49-F238E27FC236}">
                    <a16:creationId xmlns:a16="http://schemas.microsoft.com/office/drawing/2014/main" xmlns="" id="{1E20EE25-DAEE-2C7D-2D05-4C34EAA2A3BB}"/>
                  </a:ext>
                </a:extLst>
              </p:cNvPr>
              <p:cNvSpPr/>
              <p:nvPr/>
            </p:nvSpPr>
            <p:spPr>
              <a:xfrm>
                <a:off x="3371353" y="74243"/>
                <a:ext cx="2170706" cy="64450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A"/>
              </a:p>
            </p:txBody>
          </p:sp>
        </p:grpSp>
        <p:pic>
          <p:nvPicPr>
            <p:cNvPr id="9" name="Imagen 8">
              <a:extLst>
                <a:ext uri="{FF2B5EF4-FFF2-40B4-BE49-F238E27FC236}">
                  <a16:creationId xmlns:a16="http://schemas.microsoft.com/office/drawing/2014/main" xmlns="" id="{AC615519-817A-8A19-1826-6A7F5EC89E3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39549" y="142942"/>
              <a:ext cx="1971924" cy="620340"/>
            </a:xfrm>
            <a:prstGeom prst="rect">
              <a:avLst/>
            </a:prstGeom>
          </p:spPr>
        </p:pic>
      </p:grpSp>
      <p:sp>
        <p:nvSpPr>
          <p:cNvPr id="20" name="Subtítulo 2">
            <a:extLst>
              <a:ext uri="{FF2B5EF4-FFF2-40B4-BE49-F238E27FC236}">
                <a16:creationId xmlns:a16="http://schemas.microsoft.com/office/drawing/2014/main" xmlns="" id="{C17CD3FA-2101-6CA3-115F-CD36C5144CE7}"/>
              </a:ext>
            </a:extLst>
          </p:cNvPr>
          <p:cNvSpPr txBox="1">
            <a:spLocks/>
          </p:cNvSpPr>
          <p:nvPr/>
        </p:nvSpPr>
        <p:spPr>
          <a:xfrm>
            <a:off x="5919537" y="100701"/>
            <a:ext cx="6272463" cy="7655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PA" sz="2400" dirty="0" smtClean="0">
                <a:solidFill>
                  <a:srgbClr val="6B6C6F"/>
                </a:solidFill>
                <a:latin typeface="Arial Black" panose="020B0A04020102020204" pitchFamily="34" charset="0"/>
              </a:rPr>
              <a:t>XNXNXN</a:t>
            </a:r>
            <a:endParaRPr lang="es-PA" sz="2400" dirty="0">
              <a:solidFill>
                <a:srgbClr val="6B6C6F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1490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5631</TotalTime>
  <Words>1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alanis paola guillen achurra</dc:creator>
  <cp:lastModifiedBy>Yahila Yanet Cardoze Cordoba</cp:lastModifiedBy>
  <cp:revision>357</cp:revision>
  <cp:lastPrinted>2024-08-02T12:47:50Z</cp:lastPrinted>
  <dcterms:created xsi:type="dcterms:W3CDTF">2020-02-04T00:37:25Z</dcterms:created>
  <dcterms:modified xsi:type="dcterms:W3CDTF">2025-01-02T16:00:54Z</dcterms:modified>
</cp:coreProperties>
</file>