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sldIdLst>
    <p:sldId id="213496074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725C5EA6-3AA9-482C-8684-A32C38490A41}">
          <p14:sldIdLst>
            <p14:sldId id="213496074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sbel Esther Guerra Rodriguez" initials="YEGR" lastIdx="2" clrIdx="0">
    <p:extLst>
      <p:ext uri="{19B8F6BF-5375-455C-9EA6-DF929625EA0E}">
        <p15:presenceInfo xmlns:p15="http://schemas.microsoft.com/office/powerpoint/2012/main" userId="S-1-5-21-1771608801-2159263101-2859187597-168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8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BF656-E83E-4316-A39D-41C452A34CBB}" type="datetimeFigureOut">
              <a:rPr lang="es-PA" smtClean="0"/>
              <a:t>12/30/2024</a:t>
            </a:fld>
            <a:endParaRPr lang="es-PA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DE4F8-6FFF-4AA6-AB40-8806E042E82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8876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F58FAF9-922D-4539-A7D1-927AA4F69E56}"/>
              </a:ext>
            </a:extLst>
          </p:cNvPr>
          <p:cNvGrpSpPr/>
          <p:nvPr userDrawn="1"/>
        </p:nvGrpSpPr>
        <p:grpSpPr>
          <a:xfrm>
            <a:off x="-2715" y="0"/>
            <a:ext cx="3846677" cy="6861465"/>
            <a:chOff x="-1" y="-3465"/>
            <a:chExt cx="3846677" cy="6861465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1328E217-D498-4AC9-B17C-470551D761E1}"/>
                </a:ext>
              </a:extLst>
            </p:cNvPr>
            <p:cNvGrpSpPr/>
            <p:nvPr/>
          </p:nvGrpSpPr>
          <p:grpSpPr>
            <a:xfrm>
              <a:off x="-1" y="0"/>
              <a:ext cx="3787796" cy="6858000"/>
              <a:chOff x="3332308" y="-1190152"/>
              <a:chExt cx="3787796" cy="6858000"/>
            </a:xfrm>
          </p:grpSpPr>
          <p:sp>
            <p:nvSpPr>
              <p:cNvPr id="5" name="Forma libre 30">
                <a:extLst>
                  <a:ext uri="{FF2B5EF4-FFF2-40B4-BE49-F238E27FC236}">
                    <a16:creationId xmlns:a16="http://schemas.microsoft.com/office/drawing/2014/main" id="{F820B511-B825-4731-BB1C-7E4E48AD94F0}"/>
                  </a:ext>
                </a:extLst>
              </p:cNvPr>
              <p:cNvSpPr/>
              <p:nvPr/>
            </p:nvSpPr>
            <p:spPr>
              <a:xfrm>
                <a:off x="3332308" y="-1190152"/>
                <a:ext cx="3787796" cy="6858000"/>
              </a:xfrm>
              <a:custGeom>
                <a:avLst/>
                <a:gdLst>
                  <a:gd name="connsiteX0" fmla="*/ 0 w 3750626"/>
                  <a:gd name="connsiteY0" fmla="*/ 0 h 6858000"/>
                  <a:gd name="connsiteX1" fmla="*/ 625117 w 3750626"/>
                  <a:gd name="connsiteY1" fmla="*/ 0 h 6858000"/>
                  <a:gd name="connsiteX2" fmla="*/ 1821366 w 3750626"/>
                  <a:gd name="connsiteY2" fmla="*/ 0 h 6858000"/>
                  <a:gd name="connsiteX3" fmla="*/ 3750626 w 3750626"/>
                  <a:gd name="connsiteY3" fmla="*/ 0 h 6858000"/>
                  <a:gd name="connsiteX4" fmla="*/ 3750626 w 3750626"/>
                  <a:gd name="connsiteY4" fmla="*/ 6232883 h 6858000"/>
                  <a:gd name="connsiteX5" fmla="*/ 3125509 w 3750626"/>
                  <a:gd name="connsiteY5" fmla="*/ 6858000 h 6858000"/>
                  <a:gd name="connsiteX6" fmla="*/ 0 w 3750626"/>
                  <a:gd name="connsiteY6" fmla="*/ 6858000 h 6858000"/>
                  <a:gd name="connsiteX7" fmla="*/ 0 w 3750626"/>
                  <a:gd name="connsiteY7" fmla="*/ 1159728 h 6858000"/>
                  <a:gd name="connsiteX8" fmla="*/ 0 w 3750626"/>
                  <a:gd name="connsiteY8" fmla="*/ 62511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750626" h="6858000">
                    <a:moveTo>
                      <a:pt x="0" y="0"/>
                    </a:moveTo>
                    <a:lnTo>
                      <a:pt x="625117" y="0"/>
                    </a:lnTo>
                    <a:lnTo>
                      <a:pt x="1821366" y="0"/>
                    </a:lnTo>
                    <a:lnTo>
                      <a:pt x="3750626" y="0"/>
                    </a:lnTo>
                    <a:lnTo>
                      <a:pt x="3750626" y="6232883"/>
                    </a:lnTo>
                    <a:cubicBezTo>
                      <a:pt x="3750626" y="6578126"/>
                      <a:pt x="3470752" y="6858000"/>
                      <a:pt x="3125509" y="6858000"/>
                    </a:cubicBezTo>
                    <a:lnTo>
                      <a:pt x="0" y="6858000"/>
                    </a:lnTo>
                    <a:lnTo>
                      <a:pt x="0" y="1159728"/>
                    </a:lnTo>
                    <a:lnTo>
                      <a:pt x="0" y="625117"/>
                    </a:lnTo>
                    <a:close/>
                  </a:path>
                </a:pathLst>
              </a:custGeom>
              <a:blipFill>
                <a:blip r:embed="rId2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A"/>
              </a:p>
            </p:txBody>
          </p:sp>
          <p:grpSp>
            <p:nvGrpSpPr>
              <p:cNvPr id="6" name="Grupo 5">
                <a:extLst>
                  <a:ext uri="{FF2B5EF4-FFF2-40B4-BE49-F238E27FC236}">
                    <a16:creationId xmlns:a16="http://schemas.microsoft.com/office/drawing/2014/main" id="{01823AF3-CEF3-4373-9C1D-39CFD4F4CBF8}"/>
                  </a:ext>
                </a:extLst>
              </p:cNvPr>
              <p:cNvGrpSpPr/>
              <p:nvPr/>
            </p:nvGrpSpPr>
            <p:grpSpPr>
              <a:xfrm>
                <a:off x="3332308" y="-1190152"/>
                <a:ext cx="3787796" cy="6858000"/>
                <a:chOff x="14371" y="0"/>
                <a:chExt cx="3787796" cy="6858000"/>
              </a:xfrm>
            </p:grpSpPr>
            <p:sp>
              <p:nvSpPr>
                <p:cNvPr id="7" name="Forma libre 17">
                  <a:extLst>
                    <a:ext uri="{FF2B5EF4-FFF2-40B4-BE49-F238E27FC236}">
                      <a16:creationId xmlns:a16="http://schemas.microsoft.com/office/drawing/2014/main" id="{FCADC15F-A04D-42F7-B274-84E98C576076}"/>
                    </a:ext>
                  </a:extLst>
                </p:cNvPr>
                <p:cNvSpPr/>
                <p:nvPr/>
              </p:nvSpPr>
              <p:spPr>
                <a:xfrm>
                  <a:off x="14371" y="0"/>
                  <a:ext cx="3787796" cy="6858000"/>
                </a:xfrm>
                <a:custGeom>
                  <a:avLst/>
                  <a:gdLst>
                    <a:gd name="connsiteX0" fmla="*/ 0 w 3750626"/>
                    <a:gd name="connsiteY0" fmla="*/ 0 h 6858000"/>
                    <a:gd name="connsiteX1" fmla="*/ 625117 w 3750626"/>
                    <a:gd name="connsiteY1" fmla="*/ 0 h 6858000"/>
                    <a:gd name="connsiteX2" fmla="*/ 1821366 w 3750626"/>
                    <a:gd name="connsiteY2" fmla="*/ 0 h 6858000"/>
                    <a:gd name="connsiteX3" fmla="*/ 3750626 w 3750626"/>
                    <a:gd name="connsiteY3" fmla="*/ 0 h 6858000"/>
                    <a:gd name="connsiteX4" fmla="*/ 3750626 w 3750626"/>
                    <a:gd name="connsiteY4" fmla="*/ 6232883 h 6858000"/>
                    <a:gd name="connsiteX5" fmla="*/ 3125509 w 3750626"/>
                    <a:gd name="connsiteY5" fmla="*/ 6858000 h 6858000"/>
                    <a:gd name="connsiteX6" fmla="*/ 0 w 3750626"/>
                    <a:gd name="connsiteY6" fmla="*/ 6858000 h 6858000"/>
                    <a:gd name="connsiteX7" fmla="*/ 0 w 3750626"/>
                    <a:gd name="connsiteY7" fmla="*/ 1159728 h 6858000"/>
                    <a:gd name="connsiteX8" fmla="*/ 0 w 3750626"/>
                    <a:gd name="connsiteY8" fmla="*/ 625117 h 685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750626" h="6858000">
                      <a:moveTo>
                        <a:pt x="0" y="0"/>
                      </a:moveTo>
                      <a:lnTo>
                        <a:pt x="625117" y="0"/>
                      </a:lnTo>
                      <a:lnTo>
                        <a:pt x="1821366" y="0"/>
                      </a:lnTo>
                      <a:lnTo>
                        <a:pt x="3750626" y="0"/>
                      </a:lnTo>
                      <a:lnTo>
                        <a:pt x="3750626" y="6232883"/>
                      </a:lnTo>
                      <a:cubicBezTo>
                        <a:pt x="3750626" y="6578126"/>
                        <a:pt x="3470752" y="6858000"/>
                        <a:pt x="3125509" y="6858000"/>
                      </a:cubicBezTo>
                      <a:lnTo>
                        <a:pt x="0" y="6858000"/>
                      </a:lnTo>
                      <a:lnTo>
                        <a:pt x="0" y="1159728"/>
                      </a:lnTo>
                      <a:lnTo>
                        <a:pt x="0" y="625117"/>
                      </a:lnTo>
                      <a:close/>
                    </a:path>
                  </a:pathLst>
                </a:custGeom>
                <a:solidFill>
                  <a:schemeClr val="tx1">
                    <a:alpha val="89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A"/>
                </a:p>
              </p:txBody>
            </p:sp>
            <p:sp>
              <p:nvSpPr>
                <p:cNvPr id="8" name="Forma libre 28">
                  <a:extLst>
                    <a:ext uri="{FF2B5EF4-FFF2-40B4-BE49-F238E27FC236}">
                      <a16:creationId xmlns:a16="http://schemas.microsoft.com/office/drawing/2014/main" id="{0B905076-3F78-4F64-997E-EB0D2D4B6CB2}"/>
                    </a:ext>
                  </a:extLst>
                </p:cNvPr>
                <p:cNvSpPr/>
                <p:nvPr/>
              </p:nvSpPr>
              <p:spPr>
                <a:xfrm>
                  <a:off x="3100177" y="0"/>
                  <a:ext cx="701990" cy="6858000"/>
                </a:xfrm>
                <a:custGeom>
                  <a:avLst/>
                  <a:gdLst>
                    <a:gd name="connsiteX0" fmla="*/ 631312 w 701990"/>
                    <a:gd name="connsiteY0" fmla="*/ 0 h 6858000"/>
                    <a:gd name="connsiteX1" fmla="*/ 701990 w 701990"/>
                    <a:gd name="connsiteY1" fmla="*/ 0 h 6858000"/>
                    <a:gd name="connsiteX2" fmla="*/ 701990 w 701990"/>
                    <a:gd name="connsiteY2" fmla="*/ 6232883 h 6858000"/>
                    <a:gd name="connsiteX3" fmla="*/ 70678 w 701990"/>
                    <a:gd name="connsiteY3" fmla="*/ 6858000 h 6858000"/>
                    <a:gd name="connsiteX4" fmla="*/ 0 w 701990"/>
                    <a:gd name="connsiteY4" fmla="*/ 6858000 h 6858000"/>
                    <a:gd name="connsiteX5" fmla="*/ 631312 w 701990"/>
                    <a:gd name="connsiteY5" fmla="*/ 6232883 h 6858000"/>
                    <a:gd name="connsiteX6" fmla="*/ 631312 w 701990"/>
                    <a:gd name="connsiteY6" fmla="*/ 0 h 6858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01990" h="6858000">
                      <a:moveTo>
                        <a:pt x="631312" y="0"/>
                      </a:moveTo>
                      <a:lnTo>
                        <a:pt x="701990" y="0"/>
                      </a:lnTo>
                      <a:lnTo>
                        <a:pt x="701990" y="6232883"/>
                      </a:lnTo>
                      <a:cubicBezTo>
                        <a:pt x="701990" y="6578126"/>
                        <a:pt x="419342" y="6858000"/>
                        <a:pt x="70678" y="6858000"/>
                      </a:cubicBezTo>
                      <a:lnTo>
                        <a:pt x="0" y="6858000"/>
                      </a:lnTo>
                      <a:cubicBezTo>
                        <a:pt x="348664" y="6858000"/>
                        <a:pt x="631312" y="6578126"/>
                        <a:pt x="631312" y="6232883"/>
                      </a:cubicBezTo>
                      <a:lnTo>
                        <a:pt x="631312" y="0"/>
                      </a:lnTo>
                      <a:close/>
                    </a:path>
                  </a:pathLst>
                </a:custGeom>
                <a:solidFill>
                  <a:srgbClr val="FFE406">
                    <a:alpha val="89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A" dirty="0"/>
                </a:p>
              </p:txBody>
            </p:sp>
          </p:grpSp>
        </p:grpSp>
        <p:sp>
          <p:nvSpPr>
            <p:cNvPr id="4" name="Forma libre 32">
              <a:extLst>
                <a:ext uri="{FF2B5EF4-FFF2-40B4-BE49-F238E27FC236}">
                  <a16:creationId xmlns:a16="http://schemas.microsoft.com/office/drawing/2014/main" id="{134BBA37-7D7F-4AAE-AB8E-B25F1866F36E}"/>
                </a:ext>
              </a:extLst>
            </p:cNvPr>
            <p:cNvSpPr/>
            <p:nvPr/>
          </p:nvSpPr>
          <p:spPr>
            <a:xfrm>
              <a:off x="3144686" y="-3465"/>
              <a:ext cx="701990" cy="6858000"/>
            </a:xfrm>
            <a:custGeom>
              <a:avLst/>
              <a:gdLst>
                <a:gd name="connsiteX0" fmla="*/ 631312 w 701990"/>
                <a:gd name="connsiteY0" fmla="*/ 0 h 6858000"/>
                <a:gd name="connsiteX1" fmla="*/ 701990 w 701990"/>
                <a:gd name="connsiteY1" fmla="*/ 0 h 6858000"/>
                <a:gd name="connsiteX2" fmla="*/ 701990 w 701990"/>
                <a:gd name="connsiteY2" fmla="*/ 6232883 h 6858000"/>
                <a:gd name="connsiteX3" fmla="*/ 70678 w 701990"/>
                <a:gd name="connsiteY3" fmla="*/ 6858000 h 6858000"/>
                <a:gd name="connsiteX4" fmla="*/ 0 w 701990"/>
                <a:gd name="connsiteY4" fmla="*/ 6858000 h 6858000"/>
                <a:gd name="connsiteX5" fmla="*/ 631312 w 701990"/>
                <a:gd name="connsiteY5" fmla="*/ 6232883 h 6858000"/>
                <a:gd name="connsiteX6" fmla="*/ 631312 w 701990"/>
                <a:gd name="connsiteY6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1990" h="6858000">
                  <a:moveTo>
                    <a:pt x="631312" y="0"/>
                  </a:moveTo>
                  <a:lnTo>
                    <a:pt x="701990" y="0"/>
                  </a:lnTo>
                  <a:lnTo>
                    <a:pt x="701990" y="6232883"/>
                  </a:lnTo>
                  <a:cubicBezTo>
                    <a:pt x="701990" y="6578126"/>
                    <a:pt x="419342" y="6858000"/>
                    <a:pt x="70678" y="6858000"/>
                  </a:cubicBezTo>
                  <a:lnTo>
                    <a:pt x="0" y="6858000"/>
                  </a:lnTo>
                  <a:cubicBezTo>
                    <a:pt x="348664" y="6858000"/>
                    <a:pt x="631312" y="6578126"/>
                    <a:pt x="631312" y="6232883"/>
                  </a:cubicBezTo>
                  <a:lnTo>
                    <a:pt x="631312" y="0"/>
                  </a:lnTo>
                  <a:close/>
                </a:path>
              </a:pathLst>
            </a:custGeom>
            <a:solidFill>
              <a:schemeClr val="bg1">
                <a:alpha val="8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A" dirty="0"/>
            </a:p>
          </p:txBody>
        </p:sp>
      </p:grpSp>
      <p:sp>
        <p:nvSpPr>
          <p:cNvPr id="10" name="Rectángulo 9">
            <a:extLst>
              <a:ext uri="{FF2B5EF4-FFF2-40B4-BE49-F238E27FC236}">
                <a16:creationId xmlns:a16="http://schemas.microsoft.com/office/drawing/2014/main" id="{2FF3F300-93FD-4102-8F3D-EB68DA2A6B48}"/>
              </a:ext>
            </a:extLst>
          </p:cNvPr>
          <p:cNvSpPr/>
          <p:nvPr userDrawn="1"/>
        </p:nvSpPr>
        <p:spPr>
          <a:xfrm>
            <a:off x="252086" y="4099210"/>
            <a:ext cx="31415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A" sz="2000" b="1" kern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SERVICIO NACIONAL</a:t>
            </a:r>
          </a:p>
          <a:p>
            <a:pPr algn="ctr">
              <a:defRPr/>
            </a:pPr>
            <a:r>
              <a:rPr lang="es-PA" sz="2000" b="1" kern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 MIGRACIÓN</a:t>
            </a:r>
            <a:endParaRPr lang="es-PA" sz="2000" kern="0" dirty="0">
              <a:solidFill>
                <a:schemeClr val="bg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0DC9529B-3176-4D69-880D-5F0C310E50FA}"/>
              </a:ext>
            </a:extLst>
          </p:cNvPr>
          <p:cNvGrpSpPr/>
          <p:nvPr userDrawn="1"/>
        </p:nvGrpSpPr>
        <p:grpSpPr>
          <a:xfrm>
            <a:off x="442513" y="5129920"/>
            <a:ext cx="2760692" cy="746092"/>
            <a:chOff x="1124" y="5098460"/>
            <a:chExt cx="3451988" cy="1051281"/>
          </a:xfrm>
        </p:grpSpPr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78354A8D-98CE-4399-B774-4116FD86A12E}"/>
                </a:ext>
              </a:extLst>
            </p:cNvPr>
            <p:cNvSpPr txBox="1"/>
            <p:nvPr/>
          </p:nvSpPr>
          <p:spPr>
            <a:xfrm>
              <a:off x="1124" y="5098460"/>
              <a:ext cx="3451988" cy="6505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PA" sz="2400" dirty="0">
                  <a:solidFill>
                    <a:srgbClr val="FFE406"/>
                  </a:solidFill>
                  <a:latin typeface="Baskerville Old Face" panose="02020602080505020303" pitchFamily="18" charset="0"/>
                  <a:ea typeface="Brush Script MT" panose="03060802040406070304" pitchFamily="66" charset="-122"/>
                  <a:cs typeface="Brush Script MT" panose="03060802040406070304" pitchFamily="66" charset="-122"/>
                </a:rPr>
                <a:t>Roger Mojica Rivera</a:t>
              </a:r>
              <a:r>
                <a:rPr lang="es-PA" sz="2000" dirty="0">
                  <a:solidFill>
                    <a:srgbClr val="FFE406"/>
                  </a:solidFill>
                  <a:latin typeface="Brush Script MT" panose="03060802040406070304" pitchFamily="66" charset="-122"/>
                  <a:ea typeface="Brush Script MT" panose="03060802040406070304" pitchFamily="66" charset="-122"/>
                  <a:cs typeface="Brush Script MT" panose="03060802040406070304" pitchFamily="66" charset="-122"/>
                </a:rPr>
                <a:t>.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7D58A62B-61B6-4006-8B13-CCA69DEE7703}"/>
                </a:ext>
              </a:extLst>
            </p:cNvPr>
            <p:cNvSpPr/>
            <p:nvPr/>
          </p:nvSpPr>
          <p:spPr>
            <a:xfrm>
              <a:off x="439185" y="5716068"/>
              <a:ext cx="2394511" cy="4336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PA" sz="1400" kern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Director General</a:t>
              </a:r>
            </a:p>
          </p:txBody>
        </p: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26587E09-618A-41F1-8FBE-D8A2DB8B48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9" r="74791"/>
          <a:stretch/>
        </p:blipFill>
        <p:spPr>
          <a:xfrm>
            <a:off x="156468" y="548165"/>
            <a:ext cx="3393729" cy="157700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7F179CFA-4F1B-4FFB-92CD-3EE7DE34536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38" y="1900784"/>
            <a:ext cx="1615194" cy="18769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F012CFC-2702-4F71-BDBB-8066BE43E7E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6734" y="6421774"/>
            <a:ext cx="10135179" cy="39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9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AF1F29-E2D4-46E6-9D63-1BC7EA54A4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A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95084F-8818-4A25-AADA-746407DBA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252" y="0"/>
            <a:ext cx="12192000" cy="102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40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01AFCDC8-EB13-49C9-988A-52974381108E}"/>
              </a:ext>
            </a:extLst>
          </p:cNvPr>
          <p:cNvSpPr/>
          <p:nvPr userDrawn="1"/>
        </p:nvSpPr>
        <p:spPr>
          <a:xfrm>
            <a:off x="252086" y="4099210"/>
            <a:ext cx="31415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PA" sz="2000" b="1" kern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SERVICIO NACIONAL</a:t>
            </a:r>
          </a:p>
          <a:p>
            <a:pPr algn="ctr">
              <a:defRPr/>
            </a:pPr>
            <a:r>
              <a:rPr lang="es-PA" sz="2000" b="1" kern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 MIGRACIÓN</a:t>
            </a:r>
            <a:endParaRPr lang="es-PA" sz="2000" kern="0" dirty="0">
              <a:solidFill>
                <a:schemeClr val="bg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81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04C44848-DB8F-47F9-A967-5EE9493E2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882" y="4661640"/>
            <a:ext cx="3765177" cy="216552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FA5B9014-561C-42D8-B6DF-8080807A3334}"/>
              </a:ext>
            </a:extLst>
          </p:cNvPr>
          <p:cNvSpPr txBox="1"/>
          <p:nvPr/>
        </p:nvSpPr>
        <p:spPr>
          <a:xfrm>
            <a:off x="1" y="6634860"/>
            <a:ext cx="2084294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s-ES" sz="800" b="1" dirty="0">
                <a:latin typeface="Arial Black" panose="020B0A04020102020204" pitchFamily="34" charset="0"/>
              </a:rPr>
              <a:t>Fuente: Oficina Estadística SNM</a:t>
            </a:r>
            <a:endParaRPr lang="es-MX" sz="800" b="1" dirty="0">
              <a:latin typeface="Arial Black" panose="020B0A04020102020204" pitchFamily="34" charset="0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1F907BB-A274-45B3-840C-B34E1F81371D}"/>
              </a:ext>
            </a:extLst>
          </p:cNvPr>
          <p:cNvGrpSpPr/>
          <p:nvPr/>
        </p:nvGrpSpPr>
        <p:grpSpPr>
          <a:xfrm>
            <a:off x="4666129" y="-200783"/>
            <a:ext cx="7418295" cy="1209310"/>
            <a:chOff x="4732866" y="-191563"/>
            <a:chExt cx="6942667" cy="1446550"/>
          </a:xfrm>
        </p:grpSpPr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588B5914-F377-459F-91D6-20ACBC11BD7A}"/>
                </a:ext>
              </a:extLst>
            </p:cNvPr>
            <p:cNvSpPr txBox="1"/>
            <p:nvPr/>
          </p:nvSpPr>
          <p:spPr>
            <a:xfrm>
              <a:off x="7866503" y="874569"/>
              <a:ext cx="3734324" cy="33134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lvl="0" algn="r">
                <a:defRPr/>
              </a:pPr>
              <a:r>
                <a:rPr lang="es-ES" sz="12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Actualizado del 1 de Julio al 29 de Diciembre</a:t>
              </a:r>
              <a:endParaRPr lang="es-MX" sz="12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D8946DF8-DA76-45D3-BF27-20993FE62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866" y="-191563"/>
              <a:ext cx="6942667" cy="144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PA" altLang="es-PA" sz="4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</a:rPr>
                <a:t>OPERATIVOS MIGRACION 2024</a:t>
              </a:r>
            </a:p>
          </p:txBody>
        </p:sp>
      </p:grp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AE9B18F-E1BF-49AD-ADC8-E46108B585F6}"/>
              </a:ext>
            </a:extLst>
          </p:cNvPr>
          <p:cNvCxnSpPr>
            <a:cxnSpLocks/>
          </p:cNvCxnSpPr>
          <p:nvPr/>
        </p:nvCxnSpPr>
        <p:spPr>
          <a:xfrm>
            <a:off x="363069" y="4731538"/>
            <a:ext cx="66428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n 19">
            <a:extLst>
              <a:ext uri="{FF2B5EF4-FFF2-40B4-BE49-F238E27FC236}">
                <a16:creationId xmlns:a16="http://schemas.microsoft.com/office/drawing/2014/main" id="{0E71C99A-E72B-4DBF-8C8D-334C56491E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119" y="1069289"/>
            <a:ext cx="6458858" cy="362958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18EEF4F-2AE0-41B5-AF8D-7235EF8F9D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2085" y="1162228"/>
            <a:ext cx="3914874" cy="246261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BC95E8-CFC5-4673-B177-B258F8284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2085" y="3933749"/>
            <a:ext cx="3914874" cy="258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013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6199</TotalTime>
  <Words>17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Arial Narrow</vt:lpstr>
      <vt:lpstr>Baskerville Old Face</vt:lpstr>
      <vt:lpstr>Brush Script MT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...</dc:creator>
  <cp:lastModifiedBy>Everardo Ernesto Herrera</cp:lastModifiedBy>
  <cp:revision>216</cp:revision>
  <dcterms:created xsi:type="dcterms:W3CDTF">2024-08-09T16:39:59Z</dcterms:created>
  <dcterms:modified xsi:type="dcterms:W3CDTF">2024-12-30T14:38:22Z</dcterms:modified>
</cp:coreProperties>
</file>